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5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5C70500-D5A6-49D3-BD4F-C5108BAB61F6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BEE722F-54C8-4911-9588-C2A94CD73C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00024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Инструктаж по правилам поведения и технике безопасности для обучающихся на учебно-тренировочных занятиях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857760"/>
            <a:ext cx="7406640" cy="1752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 заместитель директора по безопасности 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Христелов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Юрий Владимирович</a:t>
            </a:r>
          </a:p>
          <a:p>
            <a:endParaRPr lang="ru-RU" dirty="0"/>
          </a:p>
        </p:txBody>
      </p:sp>
      <p:pic>
        <p:nvPicPr>
          <p:cNvPr id="1026" name="Picture 2" descr="D:\Работа\Новая папка\futbolis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3861048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916832"/>
            <a:ext cx="7520940" cy="276364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9. 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Никто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мешать тренеру проводить учебно-тренировочное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занятие,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так же нельзя мешать другим обучающимся выполнять упражнения на занятии.</a:t>
            </a:r>
            <a:endParaRPr lang="ru-RU" sz="3200" dirty="0"/>
          </a:p>
        </p:txBody>
      </p:sp>
      <p:pic>
        <p:nvPicPr>
          <p:cNvPr id="11266" name="Picture 2" descr="D:\Работа\Новая папка\futbolis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4077072"/>
            <a:ext cx="2592288" cy="2498026"/>
          </a:xfrm>
          <a:prstGeom prst="rect">
            <a:avLst/>
          </a:prstGeom>
          <a:noFill/>
        </p:spPr>
      </p:pic>
      <p:pic>
        <p:nvPicPr>
          <p:cNvPr id="11267" name="Picture 3" descr="D:\Работа\Новая папка\iннгр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5856" y="42674"/>
            <a:ext cx="2714644" cy="1895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420888"/>
            <a:ext cx="7498080" cy="11509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10. 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спортсмены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обязаны вести себя корректно по отношению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друг к другу (не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смеяться друг над другом, не подшучивать, не обзываться!). В случае возникновения конфликтной ситуации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немедленно обратиться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 тренеру.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12290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372200" y="4221088"/>
            <a:ext cx="2305074" cy="2475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285992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11. На занятиях обучающиеся обязаны выполнять только те упражнения, которые разрешил выполнять тренер.</a:t>
            </a:r>
            <a:endParaRPr lang="ru-RU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13314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148212" y="4323236"/>
            <a:ext cx="2449090" cy="2331070"/>
          </a:xfrm>
          <a:prstGeom prst="rect">
            <a:avLst/>
          </a:prstGeom>
          <a:noFill/>
        </p:spPr>
      </p:pic>
      <p:pic>
        <p:nvPicPr>
          <p:cNvPr id="13315" name="Picture 3" descr="D:\Работа\Юля\post-1426-124855423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19543"/>
            <a:ext cx="2500330" cy="2738457"/>
          </a:xfrm>
          <a:prstGeom prst="rect">
            <a:avLst/>
          </a:prstGeom>
          <a:noFill/>
        </p:spPr>
      </p:pic>
      <p:pic>
        <p:nvPicPr>
          <p:cNvPr id="13316" name="Picture 4" descr="D:\Работа\Юля\3508689-c576a5ce2df172b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8212" y="0"/>
            <a:ext cx="299578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285992"/>
            <a:ext cx="749808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12. Во время самостоятельного выполнения упражнений (учебная игра, соревнования и проч.) обучающиеся должны учитывать свой уровень физической подготовленности, состояние здоровья и место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проведения занятий.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14338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300192" y="4510364"/>
            <a:ext cx="2449090" cy="2331070"/>
          </a:xfrm>
          <a:prstGeom prst="rect">
            <a:avLst/>
          </a:prstGeom>
          <a:noFill/>
        </p:spPr>
      </p:pic>
      <p:pic>
        <p:nvPicPr>
          <p:cNvPr id="14339" name="Picture 3" descr="D:\Работа\Новая папка\п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8"/>
            <a:ext cx="2285992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857364"/>
            <a:ext cx="749808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13. Во время выполнения упражнений с мячами (теннисный, волейбольный, баскетбольный, футбольный, набивной) обучающийся обязан контролировать падение мяча, чтобы не попасть и не травмировать других обучающихся.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16386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156176" y="4365104"/>
            <a:ext cx="2377082" cy="2187054"/>
          </a:xfrm>
          <a:prstGeom prst="rect">
            <a:avLst/>
          </a:prstGeom>
          <a:noFill/>
        </p:spPr>
      </p:pic>
      <p:pic>
        <p:nvPicPr>
          <p:cNvPr id="16387" name="Picture 3" descr="D:\Работа\Новая папка\file_186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869160"/>
            <a:ext cx="3616537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928802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14. Во время проведения подвижных и спортивных игр обучающиеся обязаны вести себя аккуратно по отношению к другим игрокам, соблюдать правила игры и не подводить                 свою        команду.</a:t>
            </a:r>
            <a:endParaRPr lang="ru-RU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17410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372200" y="4221088"/>
            <a:ext cx="2069869" cy="2069869"/>
          </a:xfrm>
          <a:prstGeom prst="rect">
            <a:avLst/>
          </a:prstGeom>
          <a:noFill/>
        </p:spPr>
      </p:pic>
      <p:pic>
        <p:nvPicPr>
          <p:cNvPr id="17411" name="Picture 3" descr="D:\Работа\Новая папка\14_volleyb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96902"/>
            <a:ext cx="2928926" cy="2861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48680"/>
            <a:ext cx="7498080" cy="323750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15. Запрещается выполнение любых упражнений на перекладине, шведских стенках и тренажерах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 разрешения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тренера!!!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pic>
        <p:nvPicPr>
          <p:cNvPr id="18434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300192" y="4221088"/>
            <a:ext cx="2427706" cy="2208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285992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16.  При обнаружении поломок или каких-либо не исправностей спортивного оборудования или инвентаря немедленно сообщать об этом тренеру!!!</a:t>
            </a:r>
            <a:endParaRPr lang="ru-RU" sz="3200" dirty="0">
              <a:solidFill>
                <a:srgbClr val="FF0000"/>
              </a:solidFill>
              <a:effectLst/>
            </a:endParaRPr>
          </a:p>
        </p:txBody>
      </p:sp>
      <p:pic>
        <p:nvPicPr>
          <p:cNvPr id="19458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516216" y="4437112"/>
            <a:ext cx="2233066" cy="2331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500306"/>
            <a:ext cx="7598588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17. В случае плохого самочувствия на занятии обучающийся должен незамедлительно сообщить об этом тренеру-преподавателю. Он также обязан проинформировать тренера о травме или плохом самочувствии, которые проявились после учебно-тренировочного занятия.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20482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732240" y="4293096"/>
            <a:ext cx="2305074" cy="2259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00010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Соблюдайте правила безопасности.</a:t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Будьте здоровы!</a:t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444208" y="3978250"/>
            <a:ext cx="2161058" cy="2331070"/>
          </a:xfrm>
          <a:prstGeom prst="rect">
            <a:avLst/>
          </a:prstGeom>
          <a:noFill/>
        </p:spPr>
      </p:pic>
      <p:pic>
        <p:nvPicPr>
          <p:cNvPr id="21507" name="Picture 3" descr="D:\Работа\Новая папка\iавпк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16" y="3501008"/>
            <a:ext cx="3312368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3600" b="1" dirty="0" smtClean="0"/>
          </a:p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К учебно-тренировочным занятиям допускаются только те обучающиеся, которые прошли инструктаж по технике безопасности.</a:t>
            </a:r>
          </a:p>
          <a:p>
            <a:endParaRPr lang="ru-RU" dirty="0"/>
          </a:p>
        </p:txBody>
      </p:sp>
      <p:pic>
        <p:nvPicPr>
          <p:cNvPr id="2050" name="Picture 2" descr="D:\Работа\Новая папка\futbolis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4077072"/>
            <a:ext cx="2500306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21468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 К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учебно-тренировочным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занятиям допускаются обучающиеся, которых к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занятиям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допустил врач.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074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156176" y="4509120"/>
            <a:ext cx="2427684" cy="2283668"/>
          </a:xfrm>
          <a:prstGeom prst="rect">
            <a:avLst/>
          </a:prstGeom>
          <a:noFill/>
        </p:spPr>
      </p:pic>
      <p:pic>
        <p:nvPicPr>
          <p:cNvPr id="3075" name="Picture 3" descr="D:\Работа\Новая папка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3143272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214554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Обучающиеся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обязаны иметь на занятиях спортивную форму и чистую спортивную обувь.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Спортивная форма должна соответствовать температуре в спортивном зале и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погодным условиям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(при занятиях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улице).</a:t>
            </a:r>
            <a:endParaRPr lang="ru-RU" dirty="0">
              <a:effectLst/>
            </a:endParaRPr>
          </a:p>
        </p:txBody>
      </p:sp>
      <p:pic>
        <p:nvPicPr>
          <p:cNvPr id="4098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300192" y="4221088"/>
            <a:ext cx="2473474" cy="2492896"/>
          </a:xfrm>
          <a:prstGeom prst="rect">
            <a:avLst/>
          </a:prstGeom>
          <a:noFill/>
        </p:spPr>
      </p:pic>
      <p:pic>
        <p:nvPicPr>
          <p:cNvPr id="4099" name="Picture 3" descr="D:\Работа\Новая папка\animaatjes-apres-ski-216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57422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21455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4. Обучающиеся переодеваются в 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раздевальной зоне. 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Переодеваться надо быстро, не мешая другим обучающимся.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156176" y="4365104"/>
            <a:ext cx="2448272" cy="228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500306"/>
            <a:ext cx="749808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  В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раздевальной зоне запрещается   вставать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скамейки, мусорить, грубо вести себя по отношению к другим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спортсменам.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случае возникновения конфликтной ситуации обучающиеся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должны сообщить об этом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тренеру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6146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588224" y="4725144"/>
            <a:ext cx="2233066" cy="204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643182"/>
            <a:ext cx="749808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 Освобожденные от занятий обучающиеся должны присутствовать на занятии. Освобождёнными считаются те дети, которых от занятий освободил врач и выписал справку,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которую необходимо 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отдать своему тренеру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8194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300192" y="4221088"/>
            <a:ext cx="2449090" cy="2547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35743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 Перед началом занятия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спортсмены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должны ожидать тренера в вестибюле. Без разрешения тренера запрещается заходить в спортивный зал!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дороге в спортзал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должны 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соблюдать дисциплину!</a:t>
            </a:r>
            <a:endParaRPr lang="ru-RU" sz="3200" dirty="0">
              <a:effectLst/>
            </a:endParaRPr>
          </a:p>
        </p:txBody>
      </p:sp>
      <p:pic>
        <p:nvPicPr>
          <p:cNvPr id="9218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516216" y="4293096"/>
            <a:ext cx="2499692" cy="2427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0608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 На учебно-тренировочных занятиях запрещается жевать жевательную резинку, кушать конфеты и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прочие сладости.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43" name="Picture 3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27584" y="299443"/>
            <a:ext cx="2305074" cy="2403078"/>
          </a:xfrm>
          <a:prstGeom prst="rect">
            <a:avLst/>
          </a:prstGeom>
          <a:noFill/>
        </p:spPr>
      </p:pic>
      <p:pic>
        <p:nvPicPr>
          <p:cNvPr id="10244" name="Picture 4" descr="D:\Работа\Новая папка\ерпе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8824" y="211070"/>
            <a:ext cx="2643206" cy="2291797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5543722" y="0"/>
            <a:ext cx="3571900" cy="2571744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35630" y="202215"/>
            <a:ext cx="3500462" cy="250030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Другая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00"/>
      </a:accent2>
      <a:accent3>
        <a:srgbClr val="0070C0"/>
      </a:accent3>
      <a:accent4>
        <a:srgbClr val="7C984A"/>
      </a:accent4>
      <a:accent5>
        <a:srgbClr val="C2AD8D"/>
      </a:accent5>
      <a:accent6>
        <a:srgbClr val="00B0F0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145</TotalTime>
  <Words>67</Words>
  <Application>Microsoft Office PowerPoint</Application>
  <PresentationFormat>Экран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Углы</vt:lpstr>
      <vt:lpstr>Инструктаж по правилам поведения и технике безопасности для обучающихся на учебно-тренировочных занятиях</vt:lpstr>
      <vt:lpstr>Презентация PowerPoint</vt:lpstr>
      <vt:lpstr>2. К учебно-тренировочным занятиям допускаются обучающиеся, которых к занятиям допустил врач.  </vt:lpstr>
      <vt:lpstr>                     3. Обучающиеся обязаны иметь на занятиях спортивную форму и чистую спортивную обувь.  Спортивная форма должна соответствовать температуре в спортивном зале и  погодным условиям  (при занятиях  на улице).</vt:lpstr>
      <vt:lpstr> 4. Обучающиеся переодеваются в раздевальной зоне. Переодеваться надо быстро, не мешая другим обучающимся. </vt:lpstr>
      <vt:lpstr> 5.  В раздевальной зоне запрещается   вставать на скамейки, мусорить, грубо вести себя по отношению к другим спортсменам.  В случае возникновения конфликтной ситуации обучающиеся  должны сообщить об этом  тренеру.</vt:lpstr>
      <vt:lpstr>6. Освобожденные от занятий обучающиеся должны присутствовать на занятии. Освобождёнными считаются те дети, которых от занятий освободил врач и выписал справку,  которую необходимо  отдать своему тренеру.</vt:lpstr>
      <vt:lpstr>7. Перед началом занятия спортсмены должны ожидать тренера в вестибюле. Без разрешения тренера запрещается заходить в спортивный зал!  По дороге в спортзал все должны  соблюдать дисциплину!</vt:lpstr>
      <vt:lpstr>     8. На учебно-тренировочных занятиях запрещается жевать жевательную резинку, кушать конфеты и  прочие сладости.</vt:lpstr>
      <vt:lpstr>Презентация PowerPoint</vt:lpstr>
      <vt:lpstr>10. спортсмены обязаны вести себя корректно по отношению друг к другу (не смеяться друг над другом, не подшучивать, не обзываться!). В случае возникновения конфликтной ситуации необходимо немедленно обратиться  к тренеру.</vt:lpstr>
      <vt:lpstr>11. На занятиях обучающиеся обязаны выполнять только те упражнения, которые разрешил выполнять тренер.</vt:lpstr>
      <vt:lpstr>12. Во время самостоятельного выполнения упражнений (учебная игра, соревнования и проч.) обучающиеся должны учитывать свой уровень физической подготовленности, состояние здоровья и место             проведения занятий.</vt:lpstr>
      <vt:lpstr>13. Во время выполнения упражнений с мячами (теннисный, волейбольный, баскетбольный, футбольный, набивной) обучающийся обязан контролировать падение мяча, чтобы не попасть и не травмировать других обучающихся.</vt:lpstr>
      <vt:lpstr>14. Во время проведения подвижных и спортивных игр обучающиеся обязаны вести себя аккуратно по отношению к другим игрокам, соблюдать правила игры и не подводить                 свою        команду.</vt:lpstr>
      <vt:lpstr>    15. Запрещается выполнение любых упражнений на перекладине, шведских стенках и тренажерах без разрешения  тренера!!!</vt:lpstr>
      <vt:lpstr>16.  При обнаружении поломок или каких-либо не исправностей спортивного оборудования или инвентаря немедленно сообщать об этом тренеру!!!</vt:lpstr>
      <vt:lpstr>17. В случае плохого самочувствия на занятии обучающийся должен незамедлительно сообщить об этом тренеру-преподавателю. Он также обязан проинформировать тренера о травме или плохом самочувствии, которые проявились после учебно-тренировочного занятия.</vt:lpstr>
      <vt:lpstr>Соблюдайте правила безопасности. Будьте здоровы!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и техники безопасности для учащихся на уроках физической культуры</dc:title>
  <dc:creator>J</dc:creator>
  <cp:lastModifiedBy>1</cp:lastModifiedBy>
  <cp:revision>14</cp:revision>
  <dcterms:created xsi:type="dcterms:W3CDTF">2013-09-13T22:09:41Z</dcterms:created>
  <dcterms:modified xsi:type="dcterms:W3CDTF">2015-03-05T09:16:38Z</dcterms:modified>
</cp:coreProperties>
</file>